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0" r:id="rId2"/>
    <p:sldId id="261" r:id="rId3"/>
  </p:sldIdLst>
  <p:sldSz cx="12192000" cy="6858000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142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8" autoAdjust="0"/>
    <p:restoredTop sz="94660" autoAdjust="0"/>
  </p:normalViewPr>
  <p:slideViewPr>
    <p:cSldViewPr snapToGrid="0">
      <p:cViewPr varScale="1">
        <p:scale>
          <a:sx n="98" d="100"/>
          <a:sy n="98" d="100"/>
        </p:scale>
        <p:origin x="102" y="7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3528" y="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0679787-01F7-490B-B988-A21EFC1D3EC7}" type="datetimeFigureOut">
              <a:rPr lang="pl-PL"/>
              <a:pPr>
                <a:defRPr/>
              </a:pPr>
              <a:t>17.01.2024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DC035308-67A3-4A0A-AE7A-E2E0D50F4B5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pl-PL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BC5F57B3-4DDB-43D2-80B9-3C7F0DAC4EF9}" type="datetimeFigureOut">
              <a:rPr lang="pl-PL"/>
              <a:pPr/>
              <a:t>17.01.2024</a:t>
            </a:fld>
            <a:endParaRPr lang="pl-PL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pl-PL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17BDF979-311F-489D-BD97-312305376BE8}" type="slidenum">
              <a:rPr lang="pl-PL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9738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3999" y="6001445"/>
            <a:ext cx="9144000" cy="88368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9BF3499F-EB6F-48AD-8FD8-D1BB2C2D39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>
            <a:extLst>
              <a:ext uri="{FF2B5EF4-FFF2-40B4-BE49-F238E27FC236}">
                <a16:creationId xmlns:a16="http://schemas.microsoft.com/office/drawing/2014/main" id="{7ED65E46-CB5A-5166-D879-701409B911D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40AA3232-2921-8B5D-7DB9-2730F718C8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337" name="Tytuł 1"/>
          <p:cNvSpPr>
            <a:spLocks noGrp="1"/>
          </p:cNvSpPr>
          <p:nvPr>
            <p:ph type="ctrTitle" idx="4294967295"/>
          </p:nvPr>
        </p:nvSpPr>
        <p:spPr bwMode="auto">
          <a:xfrm>
            <a:off x="1524000" y="4154453"/>
            <a:ext cx="9144000" cy="94297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pl-PL" sz="6000" b="1" dirty="0">
                <a:solidFill>
                  <a:srgbClr val="214265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Tytuł prezentacji</a:t>
            </a:r>
          </a:p>
        </p:txBody>
      </p:sp>
      <p:sp>
        <p:nvSpPr>
          <p:cNvPr id="14338" name="Podtytuł 2"/>
          <p:cNvSpPr>
            <a:spLocks noGrp="1"/>
          </p:cNvSpPr>
          <p:nvPr>
            <p:ph type="subTitle" idx="1"/>
          </p:nvPr>
        </p:nvSpPr>
        <p:spPr bwMode="auto">
          <a:xfrm>
            <a:off x="1524000" y="5097428"/>
            <a:ext cx="9144000" cy="88423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IMIĘ I NAZWISKO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173068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5</Words>
  <Application>Microsoft Office PowerPoint</Application>
  <PresentationFormat>Panoramiczny</PresentationFormat>
  <Paragraphs>2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Roboto</vt:lpstr>
      <vt:lpstr>Motyw pakietu Office</vt:lpstr>
      <vt:lpstr>Tytuł prezentacji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Dell</dc:creator>
  <cp:lastModifiedBy>Grzegorz Lipski</cp:lastModifiedBy>
  <cp:revision>19</cp:revision>
  <dcterms:created xsi:type="dcterms:W3CDTF">2016-10-04T09:58:44Z</dcterms:created>
  <dcterms:modified xsi:type="dcterms:W3CDTF">2024-01-17T08:20:20Z</dcterms:modified>
</cp:coreProperties>
</file>